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  <p:sldMasterId id="2147483691" r:id="rId6"/>
    <p:sldMasterId id="2147483717" r:id="rId7"/>
  </p:sldMasterIdLst>
  <p:notesMasterIdLst>
    <p:notesMasterId r:id="rId16"/>
  </p:notesMasterIdLst>
  <p:handoutMasterIdLst>
    <p:handoutMasterId r:id="rId17"/>
  </p:handoutMasterIdLst>
  <p:sldIdLst>
    <p:sldId id="279" r:id="rId8"/>
    <p:sldId id="324" r:id="rId9"/>
    <p:sldId id="330" r:id="rId10"/>
    <p:sldId id="326" r:id="rId11"/>
    <p:sldId id="327" r:id="rId12"/>
    <p:sldId id="281" r:id="rId13"/>
    <p:sldId id="325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750"/>
    <a:srgbClr val="E37C00"/>
    <a:srgbClr val="78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8D673-2201-4043-BD51-EBA5DC393F88}" v="1" dt="2024-12-03T14:08:29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8" d="100"/>
          <a:sy n="48" d="100"/>
        </p:scale>
        <p:origin x="91" y="8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81"/>
    </p:cViewPr>
  </p:sorterViewPr>
  <p:notesViewPr>
    <p:cSldViewPr snapToGrid="0" showGuides="1">
      <p:cViewPr varScale="1">
        <p:scale>
          <a:sx n="61" d="100"/>
          <a:sy n="61" d="100"/>
        </p:scale>
        <p:origin x="316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an Carter" userId="de3d8360-8c4f-4e53-b674-5d3009e66488" providerId="ADAL" clId="{A4B8D673-2201-4043-BD51-EBA5DC393F88}"/>
    <pc:docChg chg="delSld">
      <pc:chgData name="Aidan Carter" userId="de3d8360-8c4f-4e53-b674-5d3009e66488" providerId="ADAL" clId="{A4B8D673-2201-4043-BD51-EBA5DC393F88}" dt="2024-12-03T14:01:54.027" v="0" actId="47"/>
      <pc:docMkLst>
        <pc:docMk/>
      </pc:docMkLst>
      <pc:sldChg chg="del">
        <pc:chgData name="Aidan Carter" userId="de3d8360-8c4f-4e53-b674-5d3009e66488" providerId="ADAL" clId="{A4B8D673-2201-4043-BD51-EBA5DC393F88}" dt="2024-12-03T14:01:54.027" v="0" actId="47"/>
        <pc:sldMkLst>
          <pc:docMk/>
          <pc:sldMk cId="2777102052" sldId="331"/>
        </pc:sldMkLst>
      </pc:sldChg>
    </pc:docChg>
  </pc:docChgLst>
  <pc:docChgLst>
    <pc:chgData name="Aidan Carter" userId="de3d8360-8c4f-4e53-b674-5d3009e66488" providerId="ADAL" clId="{4551CC4D-3261-403B-82DC-CF8A360D30D8}"/>
    <pc:docChg chg="undo custSel addSld delSld">
      <pc:chgData name="Aidan Carter" userId="de3d8360-8c4f-4e53-b674-5d3009e66488" providerId="ADAL" clId="{4551CC4D-3261-403B-82DC-CF8A360D30D8}" dt="2024-12-03T14:00:48.734" v="1" actId="47"/>
      <pc:docMkLst>
        <pc:docMk/>
      </pc:docMkLst>
      <pc:sldChg chg="add del">
        <pc:chgData name="Aidan Carter" userId="de3d8360-8c4f-4e53-b674-5d3009e66488" providerId="ADAL" clId="{4551CC4D-3261-403B-82DC-CF8A360D30D8}" dt="2024-12-03T14:00:48.734" v="1" actId="47"/>
        <pc:sldMkLst>
          <pc:docMk/>
          <pc:sldMk cId="2777102052" sldId="3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3E7831-DB65-464A-B115-95BC185969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2B89B-D86C-41FB-AFF3-36F47BD5D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74F6D-072C-4498-90D2-AE7AEC598871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EDA8D-CD75-45C6-ACEC-35F9E1213B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950D0-1384-49A7-BEAF-9A1D1D9AD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792B4-2230-46BE-BDD4-FB57B2815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66473-69DD-4431-99D9-04D37B182CC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FFFB6-4B7B-4DA4-8C9D-531D5BC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3B9D2F1-1096-48AA-9D10-788232CFF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3" y="739775"/>
            <a:ext cx="6583362" cy="3703638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7380D36B-FDF2-4A9B-BB0B-167E7854B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2008 and 2019, the number of miles driven on Enfield's roads increased by 313,000,0007 </a:t>
            </a:r>
            <a:endParaRPr lang="en-US" altLang="en-US" b="0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C0933FA-30AB-45BC-AA33-D88B08F89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4CC55-7B63-41B9-9206-A866AFB06DF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4925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E792068-C023-B5C3-52CA-5C3E786FF7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2664" y="3602037"/>
            <a:ext cx="5865336" cy="443739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8FE7D64A-854A-CC30-E205-FEBEFBA1C4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238" y="4045776"/>
            <a:ext cx="5874523" cy="443738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338074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C410-964C-42F8-A3F9-CD1E875D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A164D-D2F5-4145-8A93-94FA20F94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E14A-F81C-4958-8617-A28C7B61D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5F164-870F-5A11-6855-A3DAC2903626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400C-BAE3-A163-EA1E-479DF717FCE0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412432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F0EB-9FCB-423A-86B5-1D10FAF0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D8FDD-7AD8-4147-82EE-840ED37A9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44EBE-D8D7-4D70-89DC-CD496EA0D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8E64C-BBFB-4E1F-BABD-0E92D3A72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AF5E9-C7EE-47CF-BC06-842F2E92B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E2B11-7A32-AC70-2EB8-C65A159F9B1E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1B445-8682-7DDA-183A-5438B2006DF3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328825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660-D059-41B5-B3DE-C2711829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6893B2-4BEC-1945-8311-6256838558A5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B5B83-0215-706A-05BA-386D99E16219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152428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660-D059-41B5-B3DE-C2711829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41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3B1AC-8FC8-0BB1-EA54-80D86504A404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47666F-53FC-CB5C-437A-95DB943DD5DB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41555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7E63-4F5C-4D59-8A4A-75051CD8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54196-6132-4399-B34C-48350FB6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D72E5-6C4B-4936-B6EA-9CF202437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ABFE78-BFCF-52FE-AEE1-BADA828C006F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A1D36-0BEA-1EB7-01B3-188F9CEDF048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247451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FC17-7A67-4852-B4A9-29574D9C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8E68C-8107-4761-9D18-48D2473A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4AFC4-7CDB-41D6-B139-21A7C91B1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B22A20-D842-6F47-7F9E-E7574B32FBFC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9E0918-659A-9996-E765-5519F8711FAD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76652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1B72-9DD0-4869-9131-100F9666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13453-111E-4FF6-9105-DB0B9C01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3AEB8-359C-BC82-37B5-7831305636AD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C0D66-65EE-166B-86A2-727FA314D26D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2655008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DD275-FB24-48F8-B81D-2D8BEDD10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7A36F-AAA3-4F32-8827-A5A238BF5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FF1A28-CDD1-4652-301F-ABDE86954B89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315BF-E26C-616D-A200-96381B04528D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4056131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60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4925"/>
          </a:xfrm>
        </p:spPr>
        <p:txBody>
          <a:bodyPr>
            <a:norm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6BAFDC2-D28E-45E4-9172-F8B4A02C2E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0557" y="5289485"/>
            <a:ext cx="6017443" cy="443739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AD77B99-4520-46A1-8EF9-A74B39715A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131" y="5733224"/>
            <a:ext cx="6026869" cy="443738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178212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98A9-6627-442B-83FA-8BAC47B00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2207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356B6-750F-4D82-979F-CF1630054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336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Name: </a:t>
            </a:r>
          </a:p>
          <a:p>
            <a:endParaRPr lang="en-US" dirty="0"/>
          </a:p>
          <a:p>
            <a:r>
              <a:rPr lang="en-US" dirty="0"/>
              <a:t>Start:</a:t>
            </a:r>
          </a:p>
          <a:p>
            <a:endParaRPr lang="en-US" dirty="0"/>
          </a:p>
          <a:p>
            <a:r>
              <a:rPr lang="en-US" dirty="0"/>
              <a:t>End: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504F1-4D95-4475-BAA5-37BB5259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41782-209A-45EA-9544-2FEE2163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DD64-CC29-454C-8F49-F3C8BA98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63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4C5E-8322-4F08-911B-0CA0BD92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8809-3720-47B1-AA3C-998DB1978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C3BE3-DB9A-49B1-8E90-47CC6BD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EC30-0FE0-4058-9FBD-3ECFD2A0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E479F-99AB-4479-A4E7-4F130106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02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169B-8FFB-491E-95B8-FDD36F34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DED2C-AFCB-46EE-9CEE-0CBA5CC4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0455-A379-4B88-BB56-7E085B23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A1FDF-2ECB-47AC-A8D9-B3653639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D53F5-0D0E-4155-90B6-2CB622B2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0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D387-C8E3-4B56-817D-7A9DCCC6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6DC5-A984-4C93-B44E-D990592B5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58ADE-A557-4A61-936C-E251C093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52C7D-6E8A-4635-A504-76BC81AE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7520E-4F1E-47BC-BAF1-3FB29628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EB93-EE5C-48D8-BED1-81AECDC1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1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D2FE-980F-49CC-90EF-CF222B25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54A3-3C6C-4A19-9F11-96727A13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20531-D6E4-4B41-8014-F51E7D6B0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DBE94-33C1-4C2D-A499-6D1D4394D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28E62-3FC8-4C16-BE2B-BEC461AA3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6FEC1-D27B-46DA-BAF1-99E607A1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D24A2-A127-4E99-B582-B3976FC4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10BD2-0BD4-41A8-85B5-B34E7E95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86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506A-9A00-442F-A94D-5899E287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ED925-B9E7-47CF-A342-4DB1DC6E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35E4E-FBFD-4A62-BB0B-3BEF837A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7379-B4FD-42A1-AFC7-761AD295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7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E5375D-0B03-45AD-BA0D-64533C53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2F134-45FF-45F1-B91B-905E5211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8B481-D00A-44FE-B7A7-E3FFC4E6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7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0DE7-A9F7-4E55-A133-F50F677F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FC51-C692-4A5F-8EC4-194C51C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64982-6181-4373-A6A5-3DF859C67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42077-51E8-4E05-8616-3A591E58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92647-BD4A-46C1-B4D8-E01346C6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AA67-4A63-432A-962F-5AF1DAEF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08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D763-6B10-497A-8E9A-3DCBC5F7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E9831-2275-49CB-99BF-665E18CFF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9679E-7887-41EA-9230-735210429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9D49C-C6F7-4A1E-9560-7A6B6AFC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937EA-2C82-4177-978C-E8500E3E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16735-FE82-4BEB-90B4-BF0A7972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27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9D3C-0222-43EB-B3C6-39716F8B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94183-7470-4486-808C-9274FD085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F8B4A-CF9B-4644-BEBA-08E2C9D3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DC0B-3B09-4B6E-8B94-661FF596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09D61-EFC4-4E7E-BAE1-832B281E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7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x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2" y="4534578"/>
            <a:ext cx="1053151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36031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2" y="5550401"/>
            <a:ext cx="1053151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CD245BE2-A33F-4AD7-AFDB-22891F1E10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6042" y="5224312"/>
            <a:ext cx="10531510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6F7BEA82-5550-4679-B6C5-2E7930CDAC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6042" y="4903600"/>
            <a:ext cx="1053151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2522095-DF5F-4A41-B26E-2246B88E54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042" y="5874417"/>
            <a:ext cx="1053151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1803691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2B789-140F-4C16-97F9-FF1A0E7F6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457E5-B431-479C-B905-ADCF7AF43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C1AC0-C65F-4013-AF4E-18E3FC55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621A-9113-4AF6-A16F-3598E055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1BF36-E232-45FB-90C8-A1FFCB3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33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492E-F477-4946-BD4C-6A1C3CA6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F56C7-77C3-4C55-B15B-8E2C354A4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C4D7-C6FA-4C1B-8BC1-703B6AC5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A338-3BE8-492C-A1E4-1B99FEB9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BF4E-493F-4B58-BCF6-E46CBF67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5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1170-AFEC-4646-8D52-74C353C9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A058-63E8-4C2A-8F21-8A1C89F6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C31C-F9D1-4FF7-BDBB-2296615C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DC44-2551-4D5C-AFF2-20FE1BAA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D645-2A78-4375-8682-1975A22C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19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2263-8B1E-4060-B254-8DC394C3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F0B7C-2601-4A88-8A7C-452E974D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FF68-23D8-4A21-9CA7-6BC198EA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996D0-5D9F-4255-AA25-48BE164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79FF9-09F3-49C1-8E8B-A8189AA0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28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AD6B-0FD6-4FB9-8C90-71FF89D0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A6B7D-9C0D-4A2D-8417-91CDE8DC0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02339-C635-4DF0-B7DF-51867446B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8D914-6AA1-42EC-B39B-F907CC04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B460E-3C73-4E88-9601-A069113E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A7AC8-D501-4197-AEF4-8BC2E61D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39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80D-6FC2-4FF7-A1B0-B70AF5C5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46213-244A-41EE-8E85-26AD0BFAC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4F6A1-090A-410B-95E1-5B4CB666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8CEFF-B8DA-49A6-A2FF-D7AAA61D8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78AEF-3649-482F-ABBD-B8BF90977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E0FF7-01CD-4F0F-BBEF-17DDC323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A18E-44B9-4A0C-AD06-1F68AC50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5C5F9-CED2-49C8-B9D2-FC8514C3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12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E68C-2A4D-4785-8421-E0DE5F97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5847E-8C0F-4329-9032-747ABDCC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6A219-B1DA-4E49-A581-4B2A5715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86C41-3F5D-4D8A-A2C2-7FB4BA39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3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3513C-CB89-4F14-B0E9-3AC83AC9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86B8C-3356-4F38-8959-3B7EA86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A78AB-EF48-4568-B862-D3702BC0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270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158D-571D-4B09-8D50-89A02B78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D644-79EF-4603-8631-8FF80082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FCBF6-CCF8-4E9B-9D07-13ECCB8FF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C98-2A4B-4DD5-8B32-0F122419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B1D59-54AB-4DA0-9459-493E3AD8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36DE7-B54D-4B51-8FD9-1F0BEB5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024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A561-159B-49FD-945A-3BE6FD2C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E66CF-C2B7-4000-8A25-5859A83D1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BD08-A5D1-431E-A518-FEC2CB6F0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1D8F-348D-4DD7-9E02-AF406B79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FFE02-C280-4761-A262-0F8B9C91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E2568-A8D9-43C9-9F65-ED08F437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88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4">
            <a:extLst>
              <a:ext uri="{FF2B5EF4-FFF2-40B4-BE49-F238E27FC236}">
                <a16:creationId xmlns:a16="http://schemas.microsoft.com/office/drawing/2014/main" id="{273D30C6-F71C-43D6-8530-97C92DA569AE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66907" y="336031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043F44C9-28CE-407F-B0D2-BFA5426B2A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4829" y="5554387"/>
            <a:ext cx="5250124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5F1B32D2-9EDE-4E5B-AC6D-E4DDEF10CF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4829" y="4534578"/>
            <a:ext cx="5250124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5DDF623D-386F-4D10-9FBE-A844D4A28C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4829" y="5224312"/>
            <a:ext cx="5250124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5CAEF7BC-62C2-480D-A01C-7D79A5FAF40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4829" y="4903600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9AAF5673-AB11-4F5A-B639-A364A45F849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64829" y="5874417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8808797B-86AB-4760-AA61-1214615348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2" y="4534578"/>
            <a:ext cx="5191131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9EC5A259-EB2C-48E3-BCDD-5CADC66A2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48C8A83E-1096-4000-8710-CB10A461D35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36031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C1FE8657-E2D6-47C8-BB13-F2008D86CC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2" y="5550401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DD9BF15-E54A-4F35-9498-1CB51FAF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C7758F5-FBB5-4CF3-99CC-5FFEDF349A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6042" y="5224312"/>
            <a:ext cx="5191131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5BAABA29-68B0-4AA0-8252-2EA71DE3E9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6042" y="4903600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EDC23DE4-130A-4E93-B24A-F16FAF34F7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042" y="5874417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2905789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1F5F-1223-4F19-A878-54FAEFBF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0770D-692A-42CC-ADB3-744ABD6C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7CDE-FD18-4E95-B689-53C1E620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07F8-667F-42A6-BDDA-5DA3667B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74D7-5608-49F1-9A81-99768DD2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119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E7B89-8231-4ABA-BB20-CBC811DD6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8062B-0F79-456F-8251-216645E00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DD44-03A3-4366-A2ED-EAE8AFEA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18BDE-2459-43E8-974A-1DE7EE22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BD1B-6053-4143-8881-5AEE8A5C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065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492E-F477-4946-BD4C-6A1C3CA6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F56C7-77C3-4C55-B15B-8E2C354A4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C4D7-C6FA-4C1B-8BC1-703B6AC5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A338-3BE8-492C-A1E4-1B99FEB9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BF4E-493F-4B58-BCF6-E46CBF67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1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1170-AFEC-4646-8D52-74C353C9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A058-63E8-4C2A-8F21-8A1C89F6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C31C-F9D1-4FF7-BDBB-2296615C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DC44-2551-4D5C-AFF2-20FE1BAA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D645-2A78-4375-8682-1975A22C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94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2263-8B1E-4060-B254-8DC394C3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F0B7C-2601-4A88-8A7C-452E974D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FF68-23D8-4A21-9CA7-6BC198EA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996D0-5D9F-4255-AA25-48BE164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79FF9-09F3-49C1-8E8B-A8189AA0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9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AD6B-0FD6-4FB9-8C90-71FF89D0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A6B7D-9C0D-4A2D-8417-91CDE8DC0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02339-C635-4DF0-B7DF-51867446B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8D914-6AA1-42EC-B39B-F907CC04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B460E-3C73-4E88-9601-A069113E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A7AC8-D501-4197-AEF4-8BC2E61D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073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80D-6FC2-4FF7-A1B0-B70AF5C5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46213-244A-41EE-8E85-26AD0BFAC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4F6A1-090A-410B-95E1-5B4CB666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8CEFF-B8DA-49A6-A2FF-D7AAA61D8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78AEF-3649-482F-ABBD-B8BF90977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E0FF7-01CD-4F0F-BBEF-17DDC323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A18E-44B9-4A0C-AD06-1F68AC50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5C5F9-CED2-49C8-B9D2-FC8514C3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532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E68C-2A4D-4785-8421-E0DE5F97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5847E-8C0F-4329-9032-747ABDCC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6A219-B1DA-4E49-A581-4B2A5715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86C41-3F5D-4D8A-A2C2-7FB4BA39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19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3513C-CB89-4F14-B0E9-3AC83AC9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86B8C-3356-4F38-8959-3B7EA86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A78AB-EF48-4568-B862-D3702BC0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253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158D-571D-4B09-8D50-89A02B78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D644-79EF-4603-8631-8FF80082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FCBF6-CCF8-4E9B-9D07-13ECCB8FF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C98-2A4B-4DD5-8B32-0F122419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B1D59-54AB-4DA0-9459-493E3AD8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36DE7-B54D-4B51-8FD9-1F0BEB5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8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34">
            <a:extLst>
              <a:ext uri="{FF2B5EF4-FFF2-40B4-BE49-F238E27FC236}">
                <a16:creationId xmlns:a16="http://schemas.microsoft.com/office/drawing/2014/main" id="{170CA63F-7E97-44E9-9D4F-953023E7BA97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577107" y="336328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40528FB7-FC80-4226-9574-0C707C8B0FD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8216094" y="336031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A8E37E8-2BBF-41E9-8178-E5905C719C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14016" y="4547347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50CE566-E715-48A6-8666-BAC25A3B2C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75030" y="4544320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D936EF43-50FB-4830-A54D-83701583F52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75030" y="5556734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1F9E6D7F-A2B0-4F02-B7F3-2978FE0AC8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75030" y="5226659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3CC600C-4192-4D4D-90A9-DC4BC39C3A5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75030" y="490594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581A3B5-6BFB-426C-8AFA-E425C7C9AE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14016" y="5556734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D170B671-BC38-4FE6-8FE8-5D2552FBA1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14016" y="5226659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3DDC30CF-9C1A-4B02-9FCC-A61B8AEA1E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114016" y="490594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26D4BCDB-0714-43D9-82F5-7688EBE73AD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75030" y="5878403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7715F9E5-1D1D-4292-A1EF-90186E029CA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4016" y="5878403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22A1B91-B5CE-4636-9209-26545F85CB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3" y="4534578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4BA5779E-9672-4821-90B2-15A378F55F2B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36031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E044EEC1-A3CB-4945-A6EB-2F630A17DC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3" y="5550401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E17F6474-E46A-42E9-B1DA-C7E9F6CECB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6043" y="5224312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50A0BB45-E306-4C84-A8A5-8237B21737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6043" y="4903600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B34EF8C9-87A6-4823-BD49-C5148A20B7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043" y="587441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2315802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A561-159B-49FD-945A-3BE6FD2C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E66CF-C2B7-4000-8A25-5859A83D1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BD08-A5D1-431E-A518-FEC2CB6F0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1D8F-348D-4DD7-9E02-AF406B79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FFE02-C280-4761-A262-0F8B9C91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E2568-A8D9-43C9-9F65-ED08F437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41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1F5F-1223-4F19-A878-54FAEFBF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0770D-692A-42CC-ADB3-744ABD6C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7CDE-FD18-4E95-B689-53C1E620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07F8-667F-42A6-BDDA-5DA3667B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74D7-5608-49F1-9A81-99768DD2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446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E7B89-8231-4ABA-BB20-CBC811DD6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8062B-0F79-456F-8251-216645E00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DD44-03A3-4366-A2ED-EAE8AFEA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18BDE-2459-43E8-974A-1DE7EE22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BD1B-6053-4143-8881-5AEE8A5C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163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4925"/>
          </a:xfrm>
        </p:spPr>
        <p:txBody>
          <a:bodyPr>
            <a:norm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6BAFDC2-D28E-45E4-9172-F8B4A02C2E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0557" y="5289485"/>
            <a:ext cx="6017443" cy="443739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AD77B99-4520-46A1-8EF9-A74B39715A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131" y="5733224"/>
            <a:ext cx="6026869" cy="443738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EA43276-F617-1A55-55E4-5F5CF1384A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131" y="4845746"/>
            <a:ext cx="6017443" cy="443739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Join in the conversation</a:t>
            </a:r>
          </a:p>
        </p:txBody>
      </p:sp>
    </p:spTree>
    <p:extLst>
      <p:ext uri="{BB962C8B-B14F-4D97-AF65-F5344CB8AC3E}">
        <p14:creationId xmlns:p14="http://schemas.microsoft.com/office/powerpoint/2010/main" val="507302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E1882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34">
            <a:extLst>
              <a:ext uri="{FF2B5EF4-FFF2-40B4-BE49-F238E27FC236}">
                <a16:creationId xmlns:a16="http://schemas.microsoft.com/office/drawing/2014/main" id="{170CA63F-7E97-44E9-9D4F-953023E7BA97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577107" y="336328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40528FB7-FC80-4226-9574-0C707C8B0FD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8216094" y="3360313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A8E37E8-2BBF-41E9-8178-E5905C719C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14016" y="4547347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50CE566-E715-48A6-8666-BAC25A3B2C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75030" y="4544320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D936EF43-50FB-4830-A54D-83701583F52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75030" y="5556734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1F9E6D7F-A2B0-4F02-B7F3-2978FE0AC8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75030" y="5226659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3CC600C-4192-4D4D-90A9-DC4BC39C3A5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75030" y="490594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581A3B5-6BFB-426C-8AFA-E425C7C9AE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14016" y="5556734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D170B671-BC38-4FE6-8FE8-5D2552FBA1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14016" y="5226659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3DDC30CF-9C1A-4B02-9FCC-A61B8AEA1E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114016" y="490594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26D4BCDB-0714-43D9-82F5-7688EBE73AD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75030" y="5878403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7715F9E5-1D1D-4292-A1EF-90186E029CA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4016" y="5878403"/>
            <a:ext cx="3494408" cy="30299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22A1B91-B5CE-4636-9209-26545F85CB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3" y="4534578"/>
            <a:ext cx="3494408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4BA5779E-9672-4821-90B2-15A378F55F2B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360313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E044EEC1-A3CB-4945-A6EB-2F630A17DC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3" y="5550401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E17F6474-E46A-42E9-B1DA-C7E9F6CECB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6043" y="5224312"/>
            <a:ext cx="3494408" cy="30905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50A0BB45-E306-4C84-A8A5-8237B21737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6043" y="4903600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B34EF8C9-87A6-4823-BD49-C5148A20B7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043" y="5874417"/>
            <a:ext cx="3494408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1657844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speaker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9068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6996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8894"/>
            <a:ext cx="10515600" cy="9941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E1882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825625"/>
            <a:ext cx="10515600" cy="4351338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  <a:lvl2pPr>
              <a:defRPr>
                <a:solidFill>
                  <a:srgbClr val="73675B"/>
                </a:solidFill>
              </a:defRPr>
            </a:lvl2pPr>
            <a:lvl3pPr>
              <a:defRPr>
                <a:solidFill>
                  <a:srgbClr val="73675B"/>
                </a:solidFill>
              </a:defRPr>
            </a:lvl3pPr>
            <a:lvl4pPr>
              <a:defRPr>
                <a:solidFill>
                  <a:srgbClr val="73675B"/>
                </a:solidFill>
              </a:defRPr>
            </a:lvl4pPr>
            <a:lvl5pPr>
              <a:defRPr>
                <a:solidFill>
                  <a:srgbClr val="7367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5E50829B-3F5F-40BB-A65F-A01F5A4771C3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69065" y="432462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FC48142F-8FB7-4721-BC8D-4D84A755B2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6987" y="5498889"/>
            <a:ext cx="5250124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3265EEF7-DAE7-4BF0-B30B-D61CC3A9FA9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6987" y="5867911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63565E48-7A67-465F-8D17-132B9FB4D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498889"/>
            <a:ext cx="5191131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0A250CA-84E8-4A8A-B140-D09251383F4B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40278" y="432462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E4A976F-5881-4B44-AA42-9E22B15348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867911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1" name="Picture Placeholder 34">
            <a:extLst>
              <a:ext uri="{FF2B5EF4-FFF2-40B4-BE49-F238E27FC236}">
                <a16:creationId xmlns:a16="http://schemas.microsoft.com/office/drawing/2014/main" id="{61E38E41-BC33-40EB-BE72-B82953BF8AC8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6269065" y="214641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FCBB3CD7-BC03-4F92-B16B-E6002284E2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66987" y="3320679"/>
            <a:ext cx="5250124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ED7D724B-696A-4549-A479-E40EF350FA3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987" y="3689701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7C81606F-3A8B-4849-91A0-5696F86E9F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8200" y="3320679"/>
            <a:ext cx="5191131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6" name="Picture Placeholder 34">
            <a:extLst>
              <a:ext uri="{FF2B5EF4-FFF2-40B4-BE49-F238E27FC236}">
                <a16:creationId xmlns:a16="http://schemas.microsoft.com/office/drawing/2014/main" id="{EB25E728-C11E-4A6E-9B1D-FD9EBECE4BDB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940278" y="214641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652531F-4D3B-473B-A308-0FB36E00B6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200" y="3689701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75683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9068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6996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445" y="832378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1">
                <a:solidFill>
                  <a:srgbClr val="E1882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3E154FFA-CB96-4DB8-8441-04E3FCF51B4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44445" y="3693469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C0FD7779-0FBB-411D-9E0B-D230DD300DD4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263072" y="3690939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825625"/>
            <a:ext cx="10515600" cy="4351338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  <a:lvl2pPr>
              <a:defRPr>
                <a:solidFill>
                  <a:srgbClr val="73675B"/>
                </a:solidFill>
              </a:defRPr>
            </a:lvl2pPr>
            <a:lvl3pPr>
              <a:defRPr>
                <a:solidFill>
                  <a:srgbClr val="73675B"/>
                </a:solidFill>
              </a:defRPr>
            </a:lvl3pPr>
            <a:lvl4pPr>
              <a:defRPr>
                <a:solidFill>
                  <a:srgbClr val="73675B"/>
                </a:solidFill>
              </a:defRPr>
            </a:lvl4pPr>
            <a:lvl5pPr>
              <a:defRPr>
                <a:solidFill>
                  <a:srgbClr val="7367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4">
            <a:extLst>
              <a:ext uri="{FF2B5EF4-FFF2-40B4-BE49-F238E27FC236}">
                <a16:creationId xmlns:a16="http://schemas.microsoft.com/office/drawing/2014/main" id="{A88788B2-20A9-44BF-92C5-10DD76DED1C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944445" y="5097103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6866B645-CBF1-41DC-9E0D-F178BFFBCE5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6263072" y="5094573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54818822-C41E-4ACD-AE6E-2D4C62D9B74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944445" y="2307698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E7906454-9B2B-4DED-AD5A-6404EB8ABEA8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6263072" y="2304165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316151E-7861-4377-9EF2-25FAA6EB9E1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21045" y="2712676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FCB42A0E-681E-425F-B14C-BBCEE293057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21045" y="3081698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49B9D7F-018F-4E32-BB3E-B02C79C1697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092259" y="2712676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55657009-47A6-4F01-98F1-B3B96C4F493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092259" y="3081698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06DFEC5D-C1C5-4534-9DC4-6ABE7F040D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092259" y="4094937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1FA7E4E6-2E7B-4031-9911-60D435C58C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092259" y="4463959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7A315417-49B0-41BA-AC49-9EA58D24D4A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87250" y="5502351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895F80AF-CD21-4A4C-AA0C-CF405924E16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087250" y="5871373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6" name="Text Placeholder 20">
            <a:extLst>
              <a:ext uri="{FF2B5EF4-FFF2-40B4-BE49-F238E27FC236}">
                <a16:creationId xmlns:a16="http://schemas.microsoft.com/office/drawing/2014/main" id="{F10DAB69-5D6B-4D07-B00F-8A88DAAAB42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21045" y="4094937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7C00A620-D055-424B-BBB3-AE3F2967008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421045" y="4463959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AA4EA4DC-FC08-460E-A67E-E50A0F4EE3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421045" y="5502351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104D3110-727C-441D-88B5-065D7EB5575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421045" y="5871373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390444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2405"/>
            <a:ext cx="5191130" cy="3612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0333"/>
            <a:ext cx="5191130" cy="3612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534"/>
            <a:ext cx="10515600" cy="1032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E1882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3E154FFA-CB96-4DB8-8441-04E3FCF51B4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44445" y="3769318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C0FD7779-0FBB-411D-9E0B-D230DD300DD4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577108" y="3766788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742277"/>
            <a:ext cx="10515600" cy="4518034"/>
          </a:xfrm>
        </p:spPr>
        <p:txBody>
          <a:bodyPr anchor="b"/>
          <a:lstStyle>
            <a:lvl1pPr>
              <a:defRPr>
                <a:solidFill>
                  <a:srgbClr val="73675B"/>
                </a:solidFill>
              </a:defRPr>
            </a:lvl1pPr>
            <a:lvl2pPr>
              <a:defRPr>
                <a:solidFill>
                  <a:srgbClr val="73675B"/>
                </a:solidFill>
              </a:defRPr>
            </a:lvl2pPr>
            <a:lvl3pPr>
              <a:defRPr>
                <a:solidFill>
                  <a:srgbClr val="73675B"/>
                </a:solidFill>
              </a:defRPr>
            </a:lvl3pPr>
            <a:lvl4pPr>
              <a:defRPr>
                <a:solidFill>
                  <a:srgbClr val="73675B"/>
                </a:solidFill>
              </a:defRPr>
            </a:lvl4pPr>
            <a:lvl5pPr>
              <a:defRPr>
                <a:solidFill>
                  <a:srgbClr val="7367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4">
            <a:extLst>
              <a:ext uri="{FF2B5EF4-FFF2-40B4-BE49-F238E27FC236}">
                <a16:creationId xmlns:a16="http://schemas.microsoft.com/office/drawing/2014/main" id="{A88788B2-20A9-44BF-92C5-10DD76DED1C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944445" y="5172952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6866B645-CBF1-41DC-9E0D-F178BFFBCE5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4577107" y="5171067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54818822-C41E-4ACD-AE6E-2D4C62D9B74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944445" y="2383547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E7906454-9B2B-4DED-AD5A-6404EB8ABEA8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4577107" y="238001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2" name="Picture Placeholder 34">
            <a:extLst>
              <a:ext uri="{FF2B5EF4-FFF2-40B4-BE49-F238E27FC236}">
                <a16:creationId xmlns:a16="http://schemas.microsoft.com/office/drawing/2014/main" id="{3D797B8E-8200-430B-A711-0B84014877D1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8203448" y="3766788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6" name="Picture Placeholder 34">
            <a:extLst>
              <a:ext uri="{FF2B5EF4-FFF2-40B4-BE49-F238E27FC236}">
                <a16:creationId xmlns:a16="http://schemas.microsoft.com/office/drawing/2014/main" id="{BF990404-06C7-4DF3-A346-31F6D386847B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203448" y="5150380"/>
            <a:ext cx="1080000" cy="1121374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0" name="Picture Placeholder 34">
            <a:extLst>
              <a:ext uri="{FF2B5EF4-FFF2-40B4-BE49-F238E27FC236}">
                <a16:creationId xmlns:a16="http://schemas.microsoft.com/office/drawing/2014/main" id="{163C5B7F-22C7-4608-962E-8DB851A43048}"/>
              </a:ext>
            </a:extLst>
          </p:cNvPr>
          <p:cNvSpPr>
            <a:spLocks noGrp="1" noChangeAspect="1"/>
          </p:cNvSpPr>
          <p:nvPr>
            <p:ph type="pic" sz="quarter" idx="67"/>
          </p:nvPr>
        </p:nvSpPr>
        <p:spPr>
          <a:xfrm>
            <a:off x="8203448" y="2380014"/>
            <a:ext cx="1080000" cy="1080000"/>
          </a:xfrm>
        </p:spPr>
        <p:txBody>
          <a:bodyPr/>
          <a:lstStyle>
            <a:lvl1pPr>
              <a:defRPr>
                <a:solidFill>
                  <a:srgbClr val="7367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FDD683E3-04DF-46DB-9E85-566B6653C1F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092259" y="277734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AD396A0A-68C3-4F44-9D1C-5EFAE75CD8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092259" y="314715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86" name="Text Placeholder 20">
            <a:extLst>
              <a:ext uri="{FF2B5EF4-FFF2-40B4-BE49-F238E27FC236}">
                <a16:creationId xmlns:a16="http://schemas.microsoft.com/office/drawing/2014/main" id="{AE005DE0-0DEE-452E-8CE7-898BE9DA4CA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718596" y="277720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87" name="Text Placeholder 20">
            <a:extLst>
              <a:ext uri="{FF2B5EF4-FFF2-40B4-BE49-F238E27FC236}">
                <a16:creationId xmlns:a16="http://schemas.microsoft.com/office/drawing/2014/main" id="{958A8055-24D7-4FB7-B291-777F462DB8A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718596" y="314701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88" name="Text Placeholder 20">
            <a:extLst>
              <a:ext uri="{FF2B5EF4-FFF2-40B4-BE49-F238E27FC236}">
                <a16:creationId xmlns:a16="http://schemas.microsoft.com/office/drawing/2014/main" id="{EF4B3080-C4D5-4FCE-8CC8-89E74DADC49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345887" y="277720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89" name="Text Placeholder 20">
            <a:extLst>
              <a:ext uri="{FF2B5EF4-FFF2-40B4-BE49-F238E27FC236}">
                <a16:creationId xmlns:a16="http://schemas.microsoft.com/office/drawing/2014/main" id="{6ED67376-D8F0-4453-A5FA-C64905170EB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345887" y="314701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5" name="Text Placeholder 20">
            <a:extLst>
              <a:ext uri="{FF2B5EF4-FFF2-40B4-BE49-F238E27FC236}">
                <a16:creationId xmlns:a16="http://schemas.microsoft.com/office/drawing/2014/main" id="{3A33AE76-DBC3-4A6E-BEF6-1DFCEAF1C80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92259" y="416679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ADA73476-97D3-4870-A704-585CADF15F1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92259" y="453660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8C2DF506-EED3-44BD-A6B4-E0A1AF63868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718596" y="4166653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39E19AAF-EE25-4A56-9634-7F3E26F93E7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718596" y="4536458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1D23B11C-9816-4C1C-9C15-4F6356C0399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345887" y="4166653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0" name="Text Placeholder 20">
            <a:extLst>
              <a:ext uri="{FF2B5EF4-FFF2-40B4-BE49-F238E27FC236}">
                <a16:creationId xmlns:a16="http://schemas.microsoft.com/office/drawing/2014/main" id="{52A31805-0126-407F-8F7C-E95E9E6401C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345887" y="4536458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1" name="Text Placeholder 20">
            <a:extLst>
              <a:ext uri="{FF2B5EF4-FFF2-40B4-BE49-F238E27FC236}">
                <a16:creationId xmlns:a16="http://schemas.microsoft.com/office/drawing/2014/main" id="{DE43427B-E45A-42F5-A271-0E05E742AF0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092259" y="5568402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2" name="Text Placeholder 20">
            <a:extLst>
              <a:ext uri="{FF2B5EF4-FFF2-40B4-BE49-F238E27FC236}">
                <a16:creationId xmlns:a16="http://schemas.microsoft.com/office/drawing/2014/main" id="{D8BDCDAF-36E9-42C2-90A4-F56CC376E70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092259" y="5938207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3" name="Text Placeholder 20">
            <a:extLst>
              <a:ext uri="{FF2B5EF4-FFF2-40B4-BE49-F238E27FC236}">
                <a16:creationId xmlns:a16="http://schemas.microsoft.com/office/drawing/2014/main" id="{571D3D0D-9B8A-415D-B99E-ABDC64214ED8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718596" y="556825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4" name="Text Placeholder 20">
            <a:extLst>
              <a:ext uri="{FF2B5EF4-FFF2-40B4-BE49-F238E27FC236}">
                <a16:creationId xmlns:a16="http://schemas.microsoft.com/office/drawing/2014/main" id="{BE41B814-6E2D-4970-824F-1F65F665E6D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718596" y="593806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5" name="Text Placeholder 20">
            <a:extLst>
              <a:ext uri="{FF2B5EF4-FFF2-40B4-BE49-F238E27FC236}">
                <a16:creationId xmlns:a16="http://schemas.microsoft.com/office/drawing/2014/main" id="{C4B744F9-B781-4152-9A4B-C6F5F2C00A9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345887" y="556825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6" name="Text Placeholder 20">
            <a:extLst>
              <a:ext uri="{FF2B5EF4-FFF2-40B4-BE49-F238E27FC236}">
                <a16:creationId xmlns:a16="http://schemas.microsoft.com/office/drawing/2014/main" id="{1D06C626-C2BC-4547-BE5F-04BAB9D39CA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345887" y="593806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rgbClr val="73675B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88845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x speaker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9068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6996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8894"/>
            <a:ext cx="10515600" cy="9941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5E50829B-3F5F-40BB-A65F-A01F5A4771C3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69065" y="432462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FC48142F-8FB7-4721-BC8D-4D84A755B2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6987" y="5498889"/>
            <a:ext cx="5250124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3265EEF7-DAE7-4BF0-B30B-D61CC3A9FA9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6987" y="5867911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63565E48-7A67-465F-8D17-132B9FB4D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498889"/>
            <a:ext cx="5191131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0A250CA-84E8-4A8A-B140-D09251383F4B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40278" y="432462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E4A976F-5881-4B44-AA42-9E22B15348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867911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1" name="Picture Placeholder 34">
            <a:extLst>
              <a:ext uri="{FF2B5EF4-FFF2-40B4-BE49-F238E27FC236}">
                <a16:creationId xmlns:a16="http://schemas.microsoft.com/office/drawing/2014/main" id="{61E38E41-BC33-40EB-BE72-B82953BF8AC8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6269065" y="214641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FCBB3CD7-BC03-4F92-B16B-E6002284E2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66987" y="3320679"/>
            <a:ext cx="5250124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ED7D724B-696A-4549-A479-E40EF350FA3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987" y="3689701"/>
            <a:ext cx="5250124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7C81606F-3A8B-4849-91A0-5696F86E9F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8200" y="3320679"/>
            <a:ext cx="5191131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6" name="Picture Placeholder 34">
            <a:extLst>
              <a:ext uri="{FF2B5EF4-FFF2-40B4-BE49-F238E27FC236}">
                <a16:creationId xmlns:a16="http://schemas.microsoft.com/office/drawing/2014/main" id="{EB25E728-C11E-4A6E-9B1D-FD9EBECE4BDB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940278" y="214641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3652531F-4D3B-473B-A308-0FB36E00B6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200" y="3689701"/>
            <a:ext cx="5191131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98944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9068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6996"/>
            <a:ext cx="5191130" cy="34789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445" y="832378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3E154FFA-CB96-4DB8-8441-04E3FCF51B4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44445" y="3693469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C0FD7779-0FBB-411D-9E0B-D230DD300DD4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263072" y="3690939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4">
            <a:extLst>
              <a:ext uri="{FF2B5EF4-FFF2-40B4-BE49-F238E27FC236}">
                <a16:creationId xmlns:a16="http://schemas.microsoft.com/office/drawing/2014/main" id="{A88788B2-20A9-44BF-92C5-10DD76DED1C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944445" y="509710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6866B645-CBF1-41DC-9E0D-F178BFFBCE5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6263072" y="5094573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54818822-C41E-4ACD-AE6E-2D4C62D9B74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944445" y="2307698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E7906454-9B2B-4DED-AD5A-6404EB8ABEA8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6263072" y="2304165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316151E-7861-4377-9EF2-25FAA6EB9E1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21045" y="2712676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FCB42A0E-681E-425F-B14C-BBCEE293057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21045" y="3081698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49B9D7F-018F-4E32-BB3E-B02C79C1697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092259" y="2712676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55657009-47A6-4F01-98F1-B3B96C4F493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092259" y="3081698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06DFEC5D-C1C5-4534-9DC4-6ABE7F040D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092259" y="4094937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1FA7E4E6-2E7B-4031-9911-60D435C58C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092259" y="4463959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7A315417-49B0-41BA-AC49-9EA58D24D4A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87250" y="5502351"/>
            <a:ext cx="4030872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895F80AF-CD21-4A4C-AA0C-CF405924E16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087250" y="5871373"/>
            <a:ext cx="4030872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6" name="Text Placeholder 20">
            <a:extLst>
              <a:ext uri="{FF2B5EF4-FFF2-40B4-BE49-F238E27FC236}">
                <a16:creationId xmlns:a16="http://schemas.microsoft.com/office/drawing/2014/main" id="{F10DAB69-5D6B-4D07-B00F-8A88DAAAB42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21045" y="4094937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7C00A620-D055-424B-BBB3-AE3F2967008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421045" y="4463959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AA4EA4DC-FC08-460E-A67E-E50A0F4EE3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421045" y="5502351"/>
            <a:ext cx="4076680" cy="34789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104D3110-727C-441D-88B5-065D7EB5575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421045" y="5871373"/>
            <a:ext cx="4076680" cy="30698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49512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691663" y="5822405"/>
            <a:ext cx="5191130" cy="3612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439F593-E361-4759-87C6-9EF07A93EE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2327" y="5820333"/>
            <a:ext cx="5191130" cy="3612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F250F3-2DCE-4077-B23F-085B3A8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534"/>
            <a:ext cx="10515600" cy="1032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E37C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Picture Placeholder 34">
            <a:extLst>
              <a:ext uri="{FF2B5EF4-FFF2-40B4-BE49-F238E27FC236}">
                <a16:creationId xmlns:a16="http://schemas.microsoft.com/office/drawing/2014/main" id="{3E154FFA-CB96-4DB8-8441-04E3FCF51B4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44445" y="3769318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C0FD7779-0FBB-411D-9E0B-D230DD300DD4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577108" y="3766788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553BEB-C86D-49CD-BB0A-5A83BBB6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742277"/>
            <a:ext cx="10515600" cy="4518034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4">
            <a:extLst>
              <a:ext uri="{FF2B5EF4-FFF2-40B4-BE49-F238E27FC236}">
                <a16:creationId xmlns:a16="http://schemas.microsoft.com/office/drawing/2014/main" id="{A88788B2-20A9-44BF-92C5-10DD76DED1C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944445" y="5172952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6866B645-CBF1-41DC-9E0D-F178BFFBCE5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4577107" y="5171067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54818822-C41E-4ACD-AE6E-2D4C62D9B74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944445" y="2383547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E7906454-9B2B-4DED-AD5A-6404EB8ABEA8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4577107" y="238001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2" name="Picture Placeholder 34">
            <a:extLst>
              <a:ext uri="{FF2B5EF4-FFF2-40B4-BE49-F238E27FC236}">
                <a16:creationId xmlns:a16="http://schemas.microsoft.com/office/drawing/2014/main" id="{3D797B8E-8200-430B-A711-0B84014877D1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8203448" y="3766788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6" name="Picture Placeholder 34">
            <a:extLst>
              <a:ext uri="{FF2B5EF4-FFF2-40B4-BE49-F238E27FC236}">
                <a16:creationId xmlns:a16="http://schemas.microsoft.com/office/drawing/2014/main" id="{BF990404-06C7-4DF3-A346-31F6D386847B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203448" y="5150380"/>
            <a:ext cx="1080000" cy="112137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0" name="Picture Placeholder 34">
            <a:extLst>
              <a:ext uri="{FF2B5EF4-FFF2-40B4-BE49-F238E27FC236}">
                <a16:creationId xmlns:a16="http://schemas.microsoft.com/office/drawing/2014/main" id="{163C5B7F-22C7-4608-962E-8DB851A43048}"/>
              </a:ext>
            </a:extLst>
          </p:cNvPr>
          <p:cNvSpPr>
            <a:spLocks noGrp="1" noChangeAspect="1"/>
          </p:cNvSpPr>
          <p:nvPr>
            <p:ph type="pic" sz="quarter" idx="67"/>
          </p:nvPr>
        </p:nvSpPr>
        <p:spPr>
          <a:xfrm>
            <a:off x="8203448" y="2380014"/>
            <a:ext cx="1080000" cy="10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FDD683E3-04DF-46DB-9E85-566B6653C1F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092259" y="277734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AD396A0A-68C3-4F44-9D1C-5EFAE75CD8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092259" y="314715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86" name="Text Placeholder 20">
            <a:extLst>
              <a:ext uri="{FF2B5EF4-FFF2-40B4-BE49-F238E27FC236}">
                <a16:creationId xmlns:a16="http://schemas.microsoft.com/office/drawing/2014/main" id="{AE005DE0-0DEE-452E-8CE7-898BE9DA4CA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718596" y="277720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87" name="Text Placeholder 20">
            <a:extLst>
              <a:ext uri="{FF2B5EF4-FFF2-40B4-BE49-F238E27FC236}">
                <a16:creationId xmlns:a16="http://schemas.microsoft.com/office/drawing/2014/main" id="{958A8055-24D7-4FB7-B291-777F462DB8A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718596" y="314701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88" name="Text Placeholder 20">
            <a:extLst>
              <a:ext uri="{FF2B5EF4-FFF2-40B4-BE49-F238E27FC236}">
                <a16:creationId xmlns:a16="http://schemas.microsoft.com/office/drawing/2014/main" id="{EF4B3080-C4D5-4FCE-8CC8-89E74DADC49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345887" y="277720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89" name="Text Placeholder 20">
            <a:extLst>
              <a:ext uri="{FF2B5EF4-FFF2-40B4-BE49-F238E27FC236}">
                <a16:creationId xmlns:a16="http://schemas.microsoft.com/office/drawing/2014/main" id="{6ED67376-D8F0-4453-A5FA-C64905170EB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345887" y="314701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5" name="Text Placeholder 20">
            <a:extLst>
              <a:ext uri="{FF2B5EF4-FFF2-40B4-BE49-F238E27FC236}">
                <a16:creationId xmlns:a16="http://schemas.microsoft.com/office/drawing/2014/main" id="{3A33AE76-DBC3-4A6E-BEF6-1DFCEAF1C80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92259" y="4166796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ADA73476-97D3-4870-A704-585CADF15F1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92259" y="4536601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8C2DF506-EED3-44BD-A6B4-E0A1AF63868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718596" y="4166653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39E19AAF-EE25-4A56-9634-7F3E26F93E7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718596" y="4536458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1D23B11C-9816-4C1C-9C15-4F6356C0399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345887" y="4166653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0" name="Text Placeholder 20">
            <a:extLst>
              <a:ext uri="{FF2B5EF4-FFF2-40B4-BE49-F238E27FC236}">
                <a16:creationId xmlns:a16="http://schemas.microsoft.com/office/drawing/2014/main" id="{52A31805-0126-407F-8F7C-E95E9E6401C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345887" y="4536458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1" name="Text Placeholder 20">
            <a:extLst>
              <a:ext uri="{FF2B5EF4-FFF2-40B4-BE49-F238E27FC236}">
                <a16:creationId xmlns:a16="http://schemas.microsoft.com/office/drawing/2014/main" id="{DE43427B-E45A-42F5-A271-0E05E742AF0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092259" y="5568402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2" name="Text Placeholder 20">
            <a:extLst>
              <a:ext uri="{FF2B5EF4-FFF2-40B4-BE49-F238E27FC236}">
                <a16:creationId xmlns:a16="http://schemas.microsoft.com/office/drawing/2014/main" id="{D8BDCDAF-36E9-42C2-90A4-F56CC376E70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092259" y="5938207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3" name="Text Placeholder 20">
            <a:extLst>
              <a:ext uri="{FF2B5EF4-FFF2-40B4-BE49-F238E27FC236}">
                <a16:creationId xmlns:a16="http://schemas.microsoft.com/office/drawing/2014/main" id="{571D3D0D-9B8A-415D-B99E-ABDC64214ED8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718596" y="556825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4" name="Text Placeholder 20">
            <a:extLst>
              <a:ext uri="{FF2B5EF4-FFF2-40B4-BE49-F238E27FC236}">
                <a16:creationId xmlns:a16="http://schemas.microsoft.com/office/drawing/2014/main" id="{BE41B814-6E2D-4970-824F-1F65F665E6D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718596" y="593806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05" name="Text Placeholder 20">
            <a:extLst>
              <a:ext uri="{FF2B5EF4-FFF2-40B4-BE49-F238E27FC236}">
                <a16:creationId xmlns:a16="http://schemas.microsoft.com/office/drawing/2014/main" id="{C4B744F9-B781-4152-9A4B-C6F5F2C00A9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345887" y="5568259"/>
            <a:ext cx="2423359" cy="36122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06" name="Text Placeholder 20">
            <a:extLst>
              <a:ext uri="{FF2B5EF4-FFF2-40B4-BE49-F238E27FC236}">
                <a16:creationId xmlns:a16="http://schemas.microsoft.com/office/drawing/2014/main" id="{1D06C626-C2BC-4547-BE5F-04BAB9D39CA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345887" y="5938064"/>
            <a:ext cx="2423359" cy="31874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06172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AAAD-CCF6-48CD-A212-07E9FE3E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075B-9467-4AB7-A19C-201AFD570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2E062-A0F0-4729-BC5B-760D73302B45}"/>
              </a:ext>
            </a:extLst>
          </p:cNvPr>
          <p:cNvSpPr/>
          <p:nvPr userDrawn="1"/>
        </p:nvSpPr>
        <p:spPr>
          <a:xfrm>
            <a:off x="362931" y="6354375"/>
            <a:ext cx="5733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Celebrating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susdrain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dirty="0" err="1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1200" b="0" i="0" dirty="0">
                <a:solidFill>
                  <a:srgbClr val="E37C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Awards 2024</a:t>
            </a:r>
            <a:endParaRPr lang="en-GB" sz="1200" b="0" dirty="0">
              <a:solidFill>
                <a:srgbClr val="E37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C6323-1E7B-456F-9B58-7E80DA0C7CC4}"/>
              </a:ext>
            </a:extLst>
          </p:cNvPr>
          <p:cNvSpPr/>
          <p:nvPr userDrawn="1"/>
        </p:nvSpPr>
        <p:spPr>
          <a:xfrm>
            <a:off x="8699004" y="6354374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@sudsulike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E37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#SuDSAwards</a:t>
            </a:r>
          </a:p>
        </p:txBody>
      </p:sp>
    </p:spTree>
    <p:extLst>
      <p:ext uri="{BB962C8B-B14F-4D97-AF65-F5344CB8AC3E}">
        <p14:creationId xmlns:p14="http://schemas.microsoft.com/office/powerpoint/2010/main" val="47857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930C6F-A364-4FDA-83E7-D71263DA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CCD5D-8575-44CD-A4F8-F0671370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1E4C7-52BC-409C-A14C-B6860E27B05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27" y="365125"/>
            <a:ext cx="722042" cy="72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9D29F3-E885-4D16-98BB-25A6643EA207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71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>
                  <a:lumMod val="65000"/>
                  <a:lumOff val="35000"/>
                </a:schemeClr>
              </a:solidFill>
              <a:latin typeface="Ubuntu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58688-34F1-44F7-BA57-6FF73C39F2F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1" y="365125"/>
            <a:ext cx="937701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9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650" r:id="rId9"/>
    <p:sldLayoutId id="2147483652" r:id="rId10"/>
    <p:sldLayoutId id="2147483653" r:id="rId11"/>
    <p:sldLayoutId id="2147483654" r:id="rId12"/>
    <p:sldLayoutId id="2147483673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37C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2C2C-7EF4-4F04-95C1-788A1552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VIDEO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9F7C-2F66-4880-A22A-737B2D39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52-88B4-42B7-A980-639817EF8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03/12/2024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64304-BB24-47D9-B3EA-E659F989D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A626-1ED0-4CA3-85DA-9BD43F401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08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46FEE-64CB-49F0-9FC6-D826561A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966DB-6857-4BE5-A87B-19BE58BEA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59D3C-EF42-4F2A-8BD6-FC92B4E4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682F8-A208-46D1-905E-5D084668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0CF2-B01E-45DF-AC8A-1C800D42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46FEE-64CB-49F0-9FC6-D826561A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966DB-6857-4BE5-A87B-19BE58BEA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59D3C-EF42-4F2A-8BD6-FC92B4E4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4418-F702-48E4-BDFD-1D536C06C7F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682F8-A208-46D1-905E-5D084668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0CF2-B01E-45DF-AC8A-1C800D42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4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79785-BC26-4ECA-9F7E-60D6D3709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042" y="4998547"/>
            <a:ext cx="10531510" cy="347895"/>
          </a:xfrm>
        </p:spPr>
        <p:txBody>
          <a:bodyPr/>
          <a:lstStyle/>
          <a:p>
            <a:r>
              <a:rPr lang="en-GB" dirty="0"/>
              <a:t>MICHAEL SHOREY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E1C052-99F2-4D19-9944-D685E7B0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5567"/>
            <a:ext cx="1211810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Wilbury Way Wetlands – </a:t>
            </a:r>
            <a:br>
              <a:rPr lang="en-GB" dirty="0"/>
            </a:br>
            <a:r>
              <a:rPr lang="en-GB" dirty="0"/>
              <a:t>'Regeneration and Retrofit’ Susdrain 2024 Winner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F86159-F157-4AB6-A353-3447EDFC26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6042" y="5788941"/>
            <a:ext cx="10531510" cy="309053"/>
          </a:xfrm>
        </p:spPr>
        <p:txBody>
          <a:bodyPr/>
          <a:lstStyle/>
          <a:p>
            <a:r>
              <a:rPr lang="en-GB" dirty="0"/>
              <a:t>ENFIELD COUNCIL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00196B-A250-4897-9F8D-E6279C66C3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0131" y="5493942"/>
            <a:ext cx="10531510" cy="306980"/>
          </a:xfrm>
        </p:spPr>
        <p:txBody>
          <a:bodyPr/>
          <a:lstStyle/>
          <a:p>
            <a:r>
              <a:rPr lang="en-GB" dirty="0"/>
              <a:t>SENIOR ENGINEER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A76B2-A8C5-90F7-514A-2B29C404E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8" y="5174972"/>
            <a:ext cx="2265477" cy="1112429"/>
          </a:xfrm>
          <a:prstGeom prst="rect">
            <a:avLst/>
          </a:prstGeom>
        </p:spPr>
      </p:pic>
      <p:pic>
        <p:nvPicPr>
          <p:cNvPr id="19" name="Picture Placeholder 18" descr="A field of flowers and grass&#10;&#10;Description automatically generated">
            <a:extLst>
              <a:ext uri="{FF2B5EF4-FFF2-40B4-BE49-F238E27FC236}">
                <a16:creationId xmlns:a16="http://schemas.microsoft.com/office/drawing/2014/main" id="{7420A788-F4B2-98E7-1486-4646CF19823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5865" y="1859453"/>
            <a:ext cx="4900269" cy="490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stream running through a grassy area&#10;&#10;Description automatically generated">
            <a:extLst>
              <a:ext uri="{FF2B5EF4-FFF2-40B4-BE49-F238E27FC236}">
                <a16:creationId xmlns:a16="http://schemas.microsoft.com/office/drawing/2014/main" id="{D029A1CB-A192-882B-F1D5-9667ED24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4" y="2160814"/>
            <a:ext cx="3016506" cy="227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field of flowers and trees&#10;&#10;Description automatically generated">
            <a:extLst>
              <a:ext uri="{FF2B5EF4-FFF2-40B4-BE49-F238E27FC236}">
                <a16:creationId xmlns:a16="http://schemas.microsoft.com/office/drawing/2014/main" id="{DD845EBA-6781-1FE0-A921-8C7F0844B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532" y="1542731"/>
            <a:ext cx="3014505" cy="169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field of flowers and trees&#10;&#10;Description automatically generated">
            <a:extLst>
              <a:ext uri="{FF2B5EF4-FFF2-40B4-BE49-F238E27FC236}">
                <a16:creationId xmlns:a16="http://schemas.microsoft.com/office/drawing/2014/main" id="{F99F86D6-3A44-8A61-FF02-2C8646C76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42" y="3288683"/>
            <a:ext cx="2950348" cy="165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60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Map&#10;&#10;Description automatically generated">
            <a:extLst>
              <a:ext uri="{FF2B5EF4-FFF2-40B4-BE49-F238E27FC236}">
                <a16:creationId xmlns:a16="http://schemas.microsoft.com/office/drawing/2014/main" id="{E8400378-048F-4CE9-A839-D8C65C68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15" y="188913"/>
            <a:ext cx="8866187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05BBB317-5DFC-46A6-A929-0461CF5CD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70485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B4B1B58A-1C2D-42DD-965C-A067F01D3C01}"/>
              </a:ext>
            </a:extLst>
          </p:cNvPr>
          <p:cNvSpPr/>
          <p:nvPr/>
        </p:nvSpPr>
        <p:spPr>
          <a:xfrm>
            <a:off x="9983914" y="3660677"/>
            <a:ext cx="360040" cy="1368152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A9055B1-E695-42EA-A82D-479F9D26B444}"/>
              </a:ext>
            </a:extLst>
          </p:cNvPr>
          <p:cNvSpPr/>
          <p:nvPr/>
        </p:nvSpPr>
        <p:spPr>
          <a:xfrm>
            <a:off x="8297866" y="1272464"/>
            <a:ext cx="270030" cy="86409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scene3d>
            <a:camera prst="orthographicFront">
              <a:rot lat="0" lon="0" rev="4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E4F773B-B497-4936-8137-39A8D4101942}"/>
              </a:ext>
            </a:extLst>
          </p:cNvPr>
          <p:cNvSpPr/>
          <p:nvPr/>
        </p:nvSpPr>
        <p:spPr>
          <a:xfrm>
            <a:off x="7174723" y="3104941"/>
            <a:ext cx="270030" cy="86409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DAF4D49-1895-4C7F-A3AD-9C121895747F}"/>
              </a:ext>
            </a:extLst>
          </p:cNvPr>
          <p:cNvSpPr/>
          <p:nvPr/>
        </p:nvSpPr>
        <p:spPr>
          <a:xfrm>
            <a:off x="6383514" y="5116316"/>
            <a:ext cx="270030" cy="86409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2AFA003-8415-42CF-A1F0-C291CB8B7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6643" y="4521175"/>
            <a:ext cx="1362497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4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River Lee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5A7093E-691D-4A84-98CC-5C1CAFD6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77" y="1148747"/>
            <a:ext cx="1362497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0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Turkey Brook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11DB560E-F6CD-49E8-B9A1-FF7C4507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726" y="5116319"/>
            <a:ext cx="1362497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0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Pymmes Brook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32A5CB36-4D9C-415C-AB9C-242F04BD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109" y="3104414"/>
            <a:ext cx="1362497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Salmons Brook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3DC6AF-A279-4CE7-9BA3-3A82D7781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5" y="204787"/>
            <a:ext cx="3741846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37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Enfield Context &amp; Flood Risk Management: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37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London Borough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340,000 population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A5700CBA-0EB3-4A7D-8A06-AA56BE22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74" y="1522990"/>
            <a:ext cx="3168352" cy="122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km of rivers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 km of roads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</a:pPr>
            <a:r>
              <a:rPr lang="en-GB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25,000 gullies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C5352A5E-58EE-4C17-8BC0-CC81E4E9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74" y="2885575"/>
            <a:ext cx="3168352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250+ rain gardens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wetlands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river restoration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beaver reintroduction programme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F0203-0167-06B8-8537-6C1D7B5A5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1" y="5596932"/>
            <a:ext cx="2265477" cy="111242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5C65A116-7BDB-00C6-6943-7D6415670E4D}"/>
              </a:ext>
            </a:extLst>
          </p:cNvPr>
          <p:cNvSpPr/>
          <p:nvPr/>
        </p:nvSpPr>
        <p:spPr>
          <a:xfrm>
            <a:off x="7579941" y="5596932"/>
            <a:ext cx="270030" cy="276999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E6DCA-99D9-3859-4A31-9969CBABC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436" y="5130032"/>
            <a:ext cx="1642056" cy="579549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D75753AB-E45E-8623-5C6A-3E3F7C9659DD}"/>
              </a:ext>
            </a:extLst>
          </p:cNvPr>
          <p:cNvSpPr txBox="1">
            <a:spLocks noChangeArrowheads="1"/>
          </p:cNvSpPr>
          <p:nvPr/>
        </p:nvSpPr>
        <p:spPr bwMode="auto">
          <a:xfrm rot="20978118">
            <a:off x="7206507" y="5856685"/>
            <a:ext cx="1362497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0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Wilbury Way Wetlands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1275-115C-F204-A70D-FA8B7B8A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65" y="6179961"/>
            <a:ext cx="1387717" cy="68141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EA89216-2B3D-2007-73EE-B17B3EF9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19" y="-65170"/>
            <a:ext cx="105156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Location and Surroundings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E1C996-9686-319D-4919-18971412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970" y="929002"/>
            <a:ext cx="8139448" cy="5750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F7ED99-6635-D0A3-2EC0-5A7AEA2495B1}"/>
              </a:ext>
            </a:extLst>
          </p:cNvPr>
          <p:cNvSpPr txBox="1"/>
          <p:nvPr/>
        </p:nvSpPr>
        <p:spPr>
          <a:xfrm>
            <a:off x="6096000" y="3893153"/>
            <a:ext cx="2065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E37C00"/>
                </a:solidFill>
              </a:rPr>
              <a:t>Wilbury Way Open Space</a:t>
            </a:r>
            <a:endParaRPr lang="en-US" sz="1400" b="1" dirty="0">
              <a:solidFill>
                <a:srgbClr val="E37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09A21-7D30-780F-FD46-4321CB036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78" y="952929"/>
            <a:ext cx="9163082" cy="5767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7A0B4-D701-BD5D-C113-82D2787FC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3" y="947682"/>
            <a:ext cx="9254972" cy="5787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AC30D-954D-432C-DB13-445BA1CD0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73" y="943117"/>
            <a:ext cx="9283112" cy="57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1275-115C-F204-A70D-FA8B7B8A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65" y="6179961"/>
            <a:ext cx="1387717" cy="68141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EA89216-2B3D-2007-73EE-B17B3EF9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19" y="-65170"/>
            <a:ext cx="105156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Construction Challenges - Archaeology</a:t>
            </a:r>
          </a:p>
        </p:txBody>
      </p:sp>
      <p:pic>
        <p:nvPicPr>
          <p:cNvPr id="3" name="Picture 2" descr="A person in a trench&#10;&#10;Description automatically generated">
            <a:extLst>
              <a:ext uri="{FF2B5EF4-FFF2-40B4-BE49-F238E27FC236}">
                <a16:creationId xmlns:a16="http://schemas.microsoft.com/office/drawing/2014/main" id="{DC3763A5-2F21-156D-CB34-C4068CE3A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19" y="929002"/>
            <a:ext cx="4363605" cy="5818140"/>
          </a:xfrm>
          <a:prstGeom prst="rect">
            <a:avLst/>
          </a:prstGeom>
        </p:spPr>
      </p:pic>
      <p:pic>
        <p:nvPicPr>
          <p:cNvPr id="6" name="Picture 5" descr="A trench with snow on the ground&#10;&#10;Description automatically generated">
            <a:extLst>
              <a:ext uri="{FF2B5EF4-FFF2-40B4-BE49-F238E27FC236}">
                <a16:creationId xmlns:a16="http://schemas.microsoft.com/office/drawing/2014/main" id="{2C4E353D-C138-03C9-45D2-1E0A52577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2" y="933130"/>
            <a:ext cx="3270382" cy="58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3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1275-115C-F204-A70D-FA8B7B8A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65" y="6179961"/>
            <a:ext cx="1387717" cy="68141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EA89216-2B3D-2007-73EE-B17B3EF9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93" y="160900"/>
            <a:ext cx="105156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Utilizing Urban Green Space: </a:t>
            </a:r>
            <a:br>
              <a:rPr lang="en-GB" dirty="0"/>
            </a:br>
            <a:r>
              <a:rPr lang="en-GB" dirty="0"/>
              <a:t>Wetlands and Recreation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7ED99-6635-D0A3-2EC0-5A7AEA2495B1}"/>
              </a:ext>
            </a:extLst>
          </p:cNvPr>
          <p:cNvSpPr txBox="1"/>
          <p:nvPr/>
        </p:nvSpPr>
        <p:spPr>
          <a:xfrm>
            <a:off x="6096000" y="3893153"/>
            <a:ext cx="2065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E37C00"/>
                </a:solidFill>
              </a:rPr>
              <a:t>Wilbury Way Open Space</a:t>
            </a:r>
            <a:endParaRPr lang="en-US" sz="1400" b="1" dirty="0">
              <a:solidFill>
                <a:srgbClr val="E37C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E7A852-D446-730E-EA4E-2D427E18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8" y="1231240"/>
            <a:ext cx="7658099" cy="5289430"/>
          </a:xfrm>
          <a:prstGeom prst="rect">
            <a:avLst/>
          </a:prstGeom>
        </p:spPr>
      </p:pic>
      <p:pic>
        <p:nvPicPr>
          <p:cNvPr id="18" name="Picture 17" descr="Aerial view of a road and a field&#10;&#10;Description automatically generated">
            <a:extLst>
              <a:ext uri="{FF2B5EF4-FFF2-40B4-BE49-F238E27FC236}">
                <a16:creationId xmlns:a16="http://schemas.microsoft.com/office/drawing/2014/main" id="{58552583-E651-BD90-71E9-E96F282D3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8" y="1121932"/>
            <a:ext cx="9945996" cy="55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1275-115C-F204-A70D-FA8B7B8A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65" y="6179961"/>
            <a:ext cx="1387717" cy="68141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EA89216-2B3D-2007-73EE-B17B3EF9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55" y="-280831"/>
            <a:ext cx="10515600" cy="994172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Construction Journey: Transforming the Site</a:t>
            </a:r>
          </a:p>
        </p:txBody>
      </p:sp>
      <p:pic>
        <p:nvPicPr>
          <p:cNvPr id="3" name="Picture 2" descr="A path through a field&#10;&#10;Description automatically generated">
            <a:extLst>
              <a:ext uri="{FF2B5EF4-FFF2-40B4-BE49-F238E27FC236}">
                <a16:creationId xmlns:a16="http://schemas.microsoft.com/office/drawing/2014/main" id="{AF28CD46-C10A-DDEA-E6C9-4995A6CE7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73" y="916062"/>
            <a:ext cx="4466237" cy="5954982"/>
          </a:xfrm>
          <a:prstGeom prst="rect">
            <a:avLst/>
          </a:prstGeom>
        </p:spPr>
      </p:pic>
      <p:pic>
        <p:nvPicPr>
          <p:cNvPr id="6" name="Picture 5" descr="A dirt field with trees and grass&#10;&#10;Description automatically generated">
            <a:extLst>
              <a:ext uri="{FF2B5EF4-FFF2-40B4-BE49-F238E27FC236}">
                <a16:creationId xmlns:a16="http://schemas.microsoft.com/office/drawing/2014/main" id="{EFAA405F-3C33-4642-C174-6E1DCF773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91" y="922558"/>
            <a:ext cx="7916174" cy="5937131"/>
          </a:xfrm>
          <a:prstGeom prst="rect">
            <a:avLst/>
          </a:prstGeom>
        </p:spPr>
      </p:pic>
      <p:pic>
        <p:nvPicPr>
          <p:cNvPr id="9" name="Picture 8" descr="A path in a field&#10;&#10;Description automatically generated">
            <a:extLst>
              <a:ext uri="{FF2B5EF4-FFF2-40B4-BE49-F238E27FC236}">
                <a16:creationId xmlns:a16="http://schemas.microsoft.com/office/drawing/2014/main" id="{CF9C0DA1-8CBC-29FD-7B6F-580677164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91" y="911203"/>
            <a:ext cx="7916174" cy="5937131"/>
          </a:xfrm>
          <a:prstGeom prst="rect">
            <a:avLst/>
          </a:prstGeom>
        </p:spPr>
      </p:pic>
      <p:pic>
        <p:nvPicPr>
          <p:cNvPr id="11" name="Picture 10" descr="A path through a grassy area&#10;&#10;Description automatically generated">
            <a:extLst>
              <a:ext uri="{FF2B5EF4-FFF2-40B4-BE49-F238E27FC236}">
                <a16:creationId xmlns:a16="http://schemas.microsoft.com/office/drawing/2014/main" id="{C34E6E06-9028-58A6-562B-4062ADA88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91" y="922558"/>
            <a:ext cx="7916174" cy="59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1275-115C-F204-A70D-FA8B7B8A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65" y="6179961"/>
            <a:ext cx="1387717" cy="68141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AAD8795-0D7B-B2AB-CCDE-AC69F2D1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48" y="-298083"/>
            <a:ext cx="12052452" cy="994172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Community Engagement and Positive Outcomes</a:t>
            </a:r>
          </a:p>
        </p:txBody>
      </p:sp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05988545-EBD6-1C29-C03A-8B3453B3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8" y="929002"/>
            <a:ext cx="7905330" cy="5928998"/>
          </a:xfrm>
          <a:prstGeom prst="rect">
            <a:avLst/>
          </a:prstGeom>
        </p:spPr>
      </p:pic>
      <p:pic>
        <p:nvPicPr>
          <p:cNvPr id="6" name="Picture 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B228665C-2641-6F06-6C1B-BF86111A2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64" y="929002"/>
            <a:ext cx="7905331" cy="5928998"/>
          </a:xfrm>
          <a:prstGeom prst="rect">
            <a:avLst/>
          </a:prstGeom>
        </p:spPr>
      </p:pic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E41CFDAE-56B6-D076-18EB-62C63FB55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6" y="929002"/>
            <a:ext cx="7905331" cy="5928998"/>
          </a:xfrm>
          <a:prstGeom prst="rect">
            <a:avLst/>
          </a:prstGeom>
        </p:spPr>
      </p:pic>
      <p:pic>
        <p:nvPicPr>
          <p:cNvPr id="11" name="Picture 10" descr="A group of people working in a muddy area&#10;&#10;Description automatically generated">
            <a:extLst>
              <a:ext uri="{FF2B5EF4-FFF2-40B4-BE49-F238E27FC236}">
                <a16:creationId xmlns:a16="http://schemas.microsoft.com/office/drawing/2014/main" id="{3319FE51-9231-FBFF-1E79-6E07A5C26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6" y="929002"/>
            <a:ext cx="7979374" cy="5928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FA245-C3E4-AE97-1C82-7D01FBB45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3172"/>
            <a:ext cx="1511989" cy="1176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B723B-A325-31BE-6157-A3ED5AF6C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6" y="929002"/>
            <a:ext cx="7980136" cy="5930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7C3885-C7AC-9305-AFC9-FA2095080D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36" y="929002"/>
            <a:ext cx="9229205" cy="59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1394-9621-4F1B-827C-5AD92A61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1" y="331828"/>
            <a:ext cx="10404894" cy="781639"/>
          </a:xfrm>
        </p:spPr>
        <p:txBody>
          <a:bodyPr/>
          <a:lstStyle/>
          <a:p>
            <a:pPr algn="ctr"/>
            <a:r>
              <a:rPr lang="en-GB" dirty="0"/>
              <a:t>PROJECT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4F0E1-DAF4-472B-B5AC-BC76CDAAE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515"/>
            <a:ext cx="10515600" cy="5017032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Project Engineer: 	Enfield Council	-	Michael Shorey</a:t>
            </a:r>
          </a:p>
          <a:p>
            <a:endParaRPr lang="en-GB" sz="1800" dirty="0"/>
          </a:p>
          <a:p>
            <a:r>
              <a:rPr lang="en-GB" sz="1800" dirty="0"/>
              <a:t>Landscape Architect:	Enfield Council	-	Martin Jones</a:t>
            </a:r>
          </a:p>
          <a:p>
            <a:endParaRPr lang="en-GB" sz="1800" dirty="0"/>
          </a:p>
          <a:p>
            <a:r>
              <a:rPr lang="en-GB" sz="1800" dirty="0"/>
              <a:t>Main Contractor:		A.H.Nicholls</a:t>
            </a:r>
          </a:p>
          <a:p>
            <a:endParaRPr lang="en-GB" sz="1800" dirty="0"/>
          </a:p>
          <a:p>
            <a:r>
              <a:rPr lang="en-GB" sz="1800" dirty="0"/>
              <a:t>Arboriculture:		</a:t>
            </a:r>
            <a:r>
              <a:rPr lang="en-GB" sz="1800" dirty="0" err="1"/>
              <a:t>Gristwood</a:t>
            </a:r>
            <a:r>
              <a:rPr lang="en-GB" sz="1800" dirty="0"/>
              <a:t> &amp; Toms</a:t>
            </a:r>
          </a:p>
          <a:p>
            <a:endParaRPr lang="en-GB" sz="1800" dirty="0"/>
          </a:p>
          <a:p>
            <a:r>
              <a:rPr lang="en-GB" sz="1800" dirty="0"/>
              <a:t>Botanical Supplier:	Anglo Aquatics</a:t>
            </a:r>
          </a:p>
          <a:p>
            <a:endParaRPr lang="en-GB" sz="1800" dirty="0"/>
          </a:p>
          <a:p>
            <a:r>
              <a:rPr lang="en-GB" sz="1800" dirty="0"/>
              <a:t>Archaeologist:		Enfield Archaeological Society</a:t>
            </a:r>
          </a:p>
          <a:p>
            <a:endParaRPr lang="en-GB" sz="1800" dirty="0"/>
          </a:p>
          <a:p>
            <a:r>
              <a:rPr lang="en-GB" sz="1800" dirty="0"/>
              <a:t>Drone Footage:		REAM Partnership</a:t>
            </a:r>
          </a:p>
          <a:p>
            <a:endParaRPr lang="en-GB" sz="1800" dirty="0"/>
          </a:p>
          <a:p>
            <a:r>
              <a:rPr lang="en-GB" sz="1800" dirty="0"/>
              <a:t>Thames21:		Community Engagement/Planting Event</a:t>
            </a:r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A2AA2-3159-5FA5-021D-ACE52CEBE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3" y="1317256"/>
            <a:ext cx="1028189" cy="504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16338-D3C9-7F76-04CD-777AEE22B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57" y="1889429"/>
            <a:ext cx="1028189" cy="504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13C45-6298-7195-285B-63DAB4ADA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16" y="2486270"/>
            <a:ext cx="1390022" cy="504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9E080-2976-BDDA-EBD8-8FEE2902E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54" y="3040406"/>
            <a:ext cx="781594" cy="781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8852C-F448-68C9-FF0E-72A315DC4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40" y="3830176"/>
            <a:ext cx="937253" cy="590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A7780-08B8-ECD3-3F84-DCFA165D5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411" y="4470394"/>
            <a:ext cx="623370" cy="648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6A354-E508-15C9-D7EE-40D40C752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90" y="5285778"/>
            <a:ext cx="1089660" cy="435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F848A8-3C7C-7C34-386A-507403BF36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3" y="5778772"/>
            <a:ext cx="991759" cy="7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d4178-b66d-4d12-83d4-d616075ceafe" xsi:nil="true"/>
    <lcf76f155ced4ddcb4097134ff3c332f xmlns="97ab4b56-2a27-4613-a447-ed502cb00575">
      <Terms xmlns="http://schemas.microsoft.com/office/infopath/2007/PartnerControls"/>
    </lcf76f155ced4ddcb4097134ff3c332f>
    <FolderSize xmlns="97ab4b56-2a27-4613-a447-ed502cb005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74B315B19CA40ACA8FC25ED284B52" ma:contentTypeVersion="16" ma:contentTypeDescription="Create a new document." ma:contentTypeScope="" ma:versionID="c4e08f7d668f8a0a0b495017f74a9f8c">
  <xsd:schema xmlns:xsd="http://www.w3.org/2001/XMLSchema" xmlns:xs="http://www.w3.org/2001/XMLSchema" xmlns:p="http://schemas.microsoft.com/office/2006/metadata/properties" xmlns:ns2="97ab4b56-2a27-4613-a447-ed502cb00575" xmlns:ns3="c46d4178-b66d-4d12-83d4-d616075ceafe" targetNamespace="http://schemas.microsoft.com/office/2006/metadata/properties" ma:root="true" ma:fieldsID="5977ff3f2c3d673334ad8b42a9e245e7" ns2:_="" ns3:_="">
    <xsd:import namespace="97ab4b56-2a27-4613-a447-ed502cb00575"/>
    <xsd:import namespace="c46d4178-b66d-4d12-83d4-d616075ce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Folder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b4b56-2a27-4613-a447-ed502cb00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312d2c-9ce8-45b0-a722-8e025dbd1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Size" ma:index="23" nillable="true" ma:displayName="Folder Size" ma:format="Dropdown" ma:internalName="FolderSiz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d4178-b66d-4d12-83d4-d616075ce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227c9a-0dd7-4478-af32-3062c85887a7}" ma:internalName="TaxCatchAll" ma:showField="CatchAllData" ma:web="c46d4178-b66d-4d12-83d4-d616075ce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31378A-9EA9-4C99-89CE-010163FA31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84240-BE6A-4552-9FF6-2AEBF174B501}">
  <ds:schemaRefs>
    <ds:schemaRef ds:uri="http://schemas.microsoft.com/office/2006/metadata/properties"/>
    <ds:schemaRef ds:uri="http://schemas.microsoft.com/office/infopath/2007/PartnerControls"/>
    <ds:schemaRef ds:uri="0e55738f-dd19-4aa6-b678-b0ba6881e90b"/>
    <ds:schemaRef ds:uri="5533abb9-be13-407b-8726-df8bb0994b7e"/>
    <ds:schemaRef ds:uri="c46d4178-b66d-4d12-83d4-d616075ceafe"/>
    <ds:schemaRef ds:uri="97ab4b56-2a27-4613-a447-ed502cb00575"/>
  </ds:schemaRefs>
</ds:datastoreItem>
</file>

<file path=customXml/itemProps3.xml><?xml version="1.0" encoding="utf-8"?>
<ds:datastoreItem xmlns:ds="http://schemas.openxmlformats.org/officeDocument/2006/customXml" ds:itemID="{190FEF98-B7FC-4CA0-83BE-0B3D26320C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ab4b56-2a27-4613-a447-ed502cb00575"/>
    <ds:schemaRef ds:uri="c46d4178-b66d-4d12-83d4-d616075cea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186</Words>
  <Application>Microsoft Office PowerPoint</Application>
  <PresentationFormat>Widescreen</PresentationFormat>
  <Paragraphs>44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Times New Roman</vt:lpstr>
      <vt:lpstr>Ubuntu</vt:lpstr>
      <vt:lpstr>Office Theme</vt:lpstr>
      <vt:lpstr>1_Custom Design</vt:lpstr>
      <vt:lpstr>Custom Design</vt:lpstr>
      <vt:lpstr>2_Custom Design</vt:lpstr>
      <vt:lpstr>Wilbury Way Wetlands –  'Regeneration and Retrofit’ Susdrain 2024 Winner</vt:lpstr>
      <vt:lpstr>PowerPoint Presentation</vt:lpstr>
      <vt:lpstr>Location and Surroundings</vt:lpstr>
      <vt:lpstr>Construction Challenges - Archaeology</vt:lpstr>
      <vt:lpstr>Utilizing Urban Green Space:  Wetlands and Recreation</vt:lpstr>
      <vt:lpstr>Construction Journey: Transforming the Site</vt:lpstr>
      <vt:lpstr>Community Engagement and Positive Outcomes</vt:lpstr>
      <vt:lpstr>PROJECT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Richards</dc:creator>
  <cp:lastModifiedBy>Aidan Carter</cp:lastModifiedBy>
  <cp:revision>34</cp:revision>
  <dcterms:created xsi:type="dcterms:W3CDTF">2022-02-04T20:06:34Z</dcterms:created>
  <dcterms:modified xsi:type="dcterms:W3CDTF">2024-12-03T14:08:35Z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0x010100A3074B315B19CA40ACA8FC25ED284B52</vt:lpwstr>
  </property>
  <property fmtid="{D5CDD505-2E9C-101B-9397-08002B2CF9AE}" pid="3" name="Order">
    <vt:r8>3975600</vt:r8>
  </property>
  <property fmtid="{D5CDD505-2E9C-101B-9397-08002B2CF9AE}" pid="4" name="MediaServiceImageTags">
    <vt:lpwstr/>
  </property>
  <property fmtid="{D5CDD505-2E9C-101B-9397-08002B2CF9AE}" pid="5" name="MSIP_Label_d02b1413-7813-406b-b6f6-6ae50587ee27_Enabled">
    <vt:lpwstr>true</vt:lpwstr>
  </property>
  <property fmtid="{D5CDD505-2E9C-101B-9397-08002B2CF9AE}" pid="6" name="MSIP_Label_d02b1413-7813-406b-b6f6-6ae50587ee27_SetDate">
    <vt:lpwstr>2024-06-14T07:16:32Z</vt:lpwstr>
  </property>
  <property fmtid="{D5CDD505-2E9C-101B-9397-08002B2CF9AE}" pid="7" name="MSIP_Label_d02b1413-7813-406b-b6f6-6ae50587ee27_Method">
    <vt:lpwstr>Privileged</vt:lpwstr>
  </property>
  <property fmtid="{D5CDD505-2E9C-101B-9397-08002B2CF9AE}" pid="8" name="MSIP_Label_d02b1413-7813-406b-b6f6-6ae50587ee27_Name">
    <vt:lpwstr>d02b1413-7813-406b-b6f6-6ae50587ee27</vt:lpwstr>
  </property>
  <property fmtid="{D5CDD505-2E9C-101B-9397-08002B2CF9AE}" pid="9" name="MSIP_Label_d02b1413-7813-406b-b6f6-6ae50587ee27_SiteId">
    <vt:lpwstr>cc18b91d-1bb2-4d9b-ac76-7a4447488d49</vt:lpwstr>
  </property>
  <property fmtid="{D5CDD505-2E9C-101B-9397-08002B2CF9AE}" pid="10" name="MSIP_Label_d02b1413-7813-406b-b6f6-6ae50587ee27_ActionId">
    <vt:lpwstr>c8ee72ac-d3f3-4e30-8334-5549503f3981</vt:lpwstr>
  </property>
  <property fmtid="{D5CDD505-2E9C-101B-9397-08002B2CF9AE}" pid="11" name="MSIP_Label_d02b1413-7813-406b-b6f6-6ae50587ee27_ContentBits">
    <vt:lpwstr>0</vt:lpwstr>
  </property>
</Properties>
</file>